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6.xml" ContentType="application/vnd.openxmlformats-officedocument.presentationml.notesSlide+xml"/>
  <Override PartName="/ppt/notesSlides/notesSlide7.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7" r:id="rId2"/>
    <p:sldId id="258" r:id="rId3"/>
    <p:sldId id="259" r:id="rId4"/>
    <p:sldId id="260" r:id="rId5"/>
    <p:sldId id="261" r:id="rId6"/>
    <p:sldId id="262" r:id="rId7"/>
    <p:sldId id="263" r:id="rId8"/>
    <p:sldId id="264" r:id="rId9"/>
    <p:sldId id="265" r:id="rId10"/>
    <p:sldId id="266" r:id="rId11"/>
    <p:sldId id="267"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56" d="100"/>
          <a:sy n="56" d="100"/>
        </p:scale>
        <p:origin x="-850" y="-72"/>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983FD69-C21D-4FB6-8038-D56A1C091332}" type="datetimeFigureOut">
              <a:rPr lang="en-GB" smtClean="0"/>
              <a:pPr/>
              <a:t>28/09/2010</a:t>
            </a:fld>
            <a:endParaRPr lang="en-GB"/>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FBB0E34-8DD2-452B-8BB8-C13382A7D072}" type="slidenum">
              <a:rPr lang="en-GB" smtClean="0"/>
              <a:pPr/>
              <a:t>‹#›</a:t>
            </a:fld>
            <a:endParaRPr lang="en-GB"/>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EFBB0E34-8DD2-452B-8BB8-C13382A7D072}" type="slidenum">
              <a:rPr lang="en-GB" smtClean="0"/>
              <a:pPr/>
              <a:t>1</a:t>
            </a:fld>
            <a:endParaRPr lang="en-GB"/>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EFBB0E34-8DD2-452B-8BB8-C13382A7D072}" type="slidenum">
              <a:rPr lang="en-GB" smtClean="0"/>
              <a:pPr/>
              <a:t>2</a:t>
            </a:fld>
            <a:endParaRPr lang="en-GB"/>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EFBB0E34-8DD2-452B-8BB8-C13382A7D072}" type="slidenum">
              <a:rPr lang="en-GB" smtClean="0"/>
              <a:pPr/>
              <a:t>3</a:t>
            </a:fld>
            <a:endParaRPr lang="en-GB"/>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EFBB0E34-8DD2-452B-8BB8-C13382A7D072}" type="slidenum">
              <a:rPr lang="en-GB" smtClean="0"/>
              <a:pPr/>
              <a:t>4</a:t>
            </a:fld>
            <a:endParaRPr lang="en-GB"/>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EFBB0E34-8DD2-452B-8BB8-C13382A7D072}" type="slidenum">
              <a:rPr lang="en-GB" smtClean="0"/>
              <a:pPr/>
              <a:t>5</a:t>
            </a:fld>
            <a:endParaRPr lang="en-GB"/>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EFBB0E34-8DD2-452B-8BB8-C13382A7D072}" type="slidenum">
              <a:rPr lang="en-GB" smtClean="0"/>
              <a:pPr/>
              <a:t>6</a:t>
            </a:fld>
            <a:endParaRPr lang="en-GB"/>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EFBB0E34-8DD2-452B-8BB8-C13382A7D072}" type="slidenum">
              <a:rPr lang="en-GB" smtClean="0"/>
              <a:pPr/>
              <a:t>7</a:t>
            </a:fld>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GB"/>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GB"/>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GB"/>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1DBAD8-AD5A-4597-8308-36DED9352FBB}" type="datetimeFigureOut">
              <a:rPr lang="en-GB" smtClean="0"/>
              <a:pPr/>
              <a:t>28/09/2010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000603E9-739C-421C-A3DA-B64AF938C1E4}" type="slidenum">
              <a:rPr lang="en-GB" smtClean="0"/>
              <a:pPr/>
              <a:t>‹#›</a:t>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1DBAD8-AD5A-4597-8308-36DED9352FBB}" type="datetimeFigureOut">
              <a:rPr lang="en-GB" smtClean="0"/>
              <a:pPr/>
              <a:t>28/09/2010</a:t>
            </a:fld>
            <a:endParaRPr lang="en-GB"/>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0603E9-739C-421C-A3DA-B64AF938C1E4}" type="slidenum">
              <a:rPr lang="en-GB" smtClean="0"/>
              <a:pPr/>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
        <p:nvSpPr>
          <p:cNvPr id="3" name="TextBox 2"/>
          <p:cNvSpPr txBox="1"/>
          <p:nvPr/>
        </p:nvSpPr>
        <p:spPr>
          <a:xfrm>
            <a:off x="251520" y="1268760"/>
            <a:ext cx="3168352" cy="461665"/>
          </a:xfrm>
          <a:prstGeom prst="rect">
            <a:avLst/>
          </a:prstGeom>
          <a:noFill/>
        </p:spPr>
        <p:txBody>
          <a:bodyPr wrap="square" rtlCol="0">
            <a:spAutoFit/>
          </a:bodyPr>
          <a:lstStyle/>
          <a:p>
            <a:r>
              <a:rPr lang="en-GB" sz="2400" dirty="0" smtClean="0">
                <a:solidFill>
                  <a:schemeClr val="bg1"/>
                </a:solidFill>
              </a:rPr>
              <a:t>Who are we?</a:t>
            </a:r>
            <a:endParaRPr lang="en-GB" sz="2400" dirty="0">
              <a:solidFill>
                <a:schemeClr val="bg1"/>
              </a:solidFill>
            </a:endParaRPr>
          </a:p>
        </p:txBody>
      </p:sp>
      <p:sp>
        <p:nvSpPr>
          <p:cNvPr id="4" name="TextBox 3"/>
          <p:cNvSpPr txBox="1"/>
          <p:nvPr/>
        </p:nvSpPr>
        <p:spPr>
          <a:xfrm>
            <a:off x="251520" y="1844824"/>
            <a:ext cx="8496944" cy="4955203"/>
          </a:xfrm>
          <a:prstGeom prst="rect">
            <a:avLst/>
          </a:prstGeom>
          <a:noFill/>
        </p:spPr>
        <p:txBody>
          <a:bodyPr wrap="square" rtlCol="0">
            <a:spAutoFit/>
          </a:bodyPr>
          <a:lstStyle/>
          <a:p>
            <a:r>
              <a:rPr lang="en-GB" dirty="0" smtClean="0">
                <a:solidFill>
                  <a:schemeClr val="bg1"/>
                </a:solidFill>
              </a:rPr>
              <a:t>We are a bunch of creative folks trying to make life easier for fellow creative artists. </a:t>
            </a:r>
          </a:p>
          <a:p>
            <a:endParaRPr lang="en-GB" dirty="0">
              <a:solidFill>
                <a:schemeClr val="bg1"/>
              </a:solidFill>
            </a:endParaRPr>
          </a:p>
          <a:p>
            <a:r>
              <a:rPr lang="en-GB" dirty="0" smtClean="0">
                <a:solidFill>
                  <a:schemeClr val="bg1"/>
                </a:solidFill>
              </a:rPr>
              <a:t>We have seen that it takes a lot of time, money and effort in making a mark </a:t>
            </a:r>
          </a:p>
          <a:p>
            <a:endParaRPr lang="en-GB" dirty="0" smtClean="0">
              <a:solidFill>
                <a:schemeClr val="bg1"/>
              </a:solidFill>
            </a:endParaRPr>
          </a:p>
          <a:p>
            <a:endParaRPr lang="en-GB" dirty="0">
              <a:solidFill>
                <a:schemeClr val="bg1"/>
              </a:solidFill>
            </a:endParaRPr>
          </a:p>
          <a:p>
            <a:endParaRPr lang="en-GB" dirty="0" smtClean="0">
              <a:solidFill>
                <a:schemeClr val="bg1"/>
              </a:solidFill>
            </a:endParaRPr>
          </a:p>
          <a:p>
            <a:endParaRPr lang="en-GB" dirty="0">
              <a:solidFill>
                <a:schemeClr val="bg1"/>
              </a:solidFill>
            </a:endParaRPr>
          </a:p>
          <a:p>
            <a:endParaRPr lang="en-GB" dirty="0" smtClean="0">
              <a:solidFill>
                <a:schemeClr val="bg1"/>
              </a:solidFill>
            </a:endParaRPr>
          </a:p>
          <a:p>
            <a:endParaRPr lang="en-GB" dirty="0">
              <a:solidFill>
                <a:schemeClr val="bg1"/>
              </a:solidFill>
            </a:endParaRPr>
          </a:p>
          <a:p>
            <a:endParaRPr lang="en-GB" dirty="0" smtClean="0">
              <a:solidFill>
                <a:schemeClr val="bg1"/>
              </a:solidFill>
            </a:endParaRPr>
          </a:p>
          <a:p>
            <a:endParaRPr lang="en-GB" dirty="0">
              <a:solidFill>
                <a:schemeClr val="bg1"/>
              </a:solidFill>
            </a:endParaRPr>
          </a:p>
          <a:p>
            <a:endParaRPr lang="en-GB" dirty="0" smtClean="0">
              <a:solidFill>
                <a:schemeClr val="bg1"/>
              </a:solidFill>
            </a:endParaRPr>
          </a:p>
          <a:p>
            <a:endParaRPr lang="en-GB" sz="2800" dirty="0" smtClean="0">
              <a:solidFill>
                <a:schemeClr val="bg1"/>
              </a:solidFill>
            </a:endParaRPr>
          </a:p>
          <a:p>
            <a:endParaRPr lang="en-GB" sz="2400" dirty="0" smtClean="0">
              <a:solidFill>
                <a:schemeClr val="bg1"/>
              </a:solidFill>
            </a:endParaRPr>
          </a:p>
          <a:p>
            <a:r>
              <a:rPr lang="en-GB" sz="2400" dirty="0" smtClean="0">
                <a:solidFill>
                  <a:schemeClr val="bg1"/>
                </a:solidFill>
              </a:rPr>
              <a:t>We strongly believe that we can help you concentrate more on the EFFORT by helping you cut down on your time and expenses.</a:t>
            </a:r>
            <a:endParaRPr lang="en-GB" sz="2400"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5.png"/>
          <p:cNvPicPr>
            <a:picLocks noChangeAspect="1"/>
          </p:cNvPicPr>
          <p:nvPr/>
        </p:nvPicPr>
        <p:blipFill>
          <a:blip r:embed="rId2" cstate="print"/>
          <a:stretch>
            <a:fillRect/>
          </a:stretch>
        </p:blipFill>
        <p:spPr>
          <a:xfrm>
            <a:off x="7629" y="0"/>
            <a:ext cx="9128742" cy="6858000"/>
          </a:xfrm>
          <a:prstGeom prst="rect">
            <a:avLst/>
          </a:prstGeom>
        </p:spPr>
      </p:pic>
      <p:sp>
        <p:nvSpPr>
          <p:cNvPr id="5" name="TextBox 4"/>
          <p:cNvSpPr txBox="1"/>
          <p:nvPr/>
        </p:nvSpPr>
        <p:spPr>
          <a:xfrm>
            <a:off x="1979712" y="260648"/>
            <a:ext cx="4896544" cy="584775"/>
          </a:xfrm>
          <a:prstGeom prst="rect">
            <a:avLst/>
          </a:prstGeom>
          <a:noFill/>
        </p:spPr>
        <p:txBody>
          <a:bodyPr wrap="square" rtlCol="0">
            <a:spAutoFit/>
          </a:bodyPr>
          <a:lstStyle/>
          <a:p>
            <a:pPr algn="ctr"/>
            <a:r>
              <a:rPr lang="en-GB" sz="3200" b="1" dirty="0" err="1" smtClean="0">
                <a:solidFill>
                  <a:schemeClr val="bg1"/>
                </a:solidFill>
              </a:rPr>
              <a:t>IndiaRevels</a:t>
            </a:r>
            <a:r>
              <a:rPr lang="en-GB" sz="3200" b="1" dirty="0" smtClean="0">
                <a:solidFill>
                  <a:schemeClr val="bg1"/>
                </a:solidFill>
              </a:rPr>
              <a:t> - Who </a:t>
            </a:r>
            <a:r>
              <a:rPr lang="en-GB" sz="3200" b="1" dirty="0" smtClean="0">
                <a:solidFill>
                  <a:schemeClr val="bg1"/>
                </a:solidFill>
              </a:rPr>
              <a:t>are we?</a:t>
            </a:r>
            <a:endParaRPr lang="en-GB" sz="3200" b="1" dirty="0">
              <a:solidFill>
                <a:schemeClr val="bg1"/>
              </a:solidFill>
            </a:endParaRPr>
          </a:p>
        </p:txBody>
      </p:sp>
      <p:sp>
        <p:nvSpPr>
          <p:cNvPr id="6" name="TextBox 5"/>
          <p:cNvSpPr txBox="1"/>
          <p:nvPr/>
        </p:nvSpPr>
        <p:spPr>
          <a:xfrm>
            <a:off x="251520" y="2132856"/>
            <a:ext cx="8496944" cy="461665"/>
          </a:xfrm>
          <a:prstGeom prst="rect">
            <a:avLst/>
          </a:prstGeom>
          <a:noFill/>
        </p:spPr>
        <p:txBody>
          <a:bodyPr wrap="square" rtlCol="0">
            <a:spAutoFit/>
          </a:bodyPr>
          <a:lstStyle/>
          <a:p>
            <a:r>
              <a:rPr lang="en-GB" sz="2400" b="1" dirty="0" smtClean="0">
                <a:solidFill>
                  <a:schemeClr val="bg1"/>
                </a:solidFill>
              </a:rPr>
              <a:t>Being a creative artist is tough. We know. </a:t>
            </a:r>
            <a:endParaRPr lang="en-GB" sz="2400" b="1" dirty="0">
              <a:solidFill>
                <a:schemeClr val="bg1"/>
              </a:solidFill>
            </a:endParaRPr>
          </a:p>
        </p:txBody>
      </p:sp>
      <p:sp>
        <p:nvSpPr>
          <p:cNvPr id="8" name="TextBox 7"/>
          <p:cNvSpPr txBox="1"/>
          <p:nvPr/>
        </p:nvSpPr>
        <p:spPr>
          <a:xfrm>
            <a:off x="2195736" y="5013176"/>
            <a:ext cx="7308304" cy="830997"/>
          </a:xfrm>
          <a:prstGeom prst="rect">
            <a:avLst/>
          </a:prstGeom>
          <a:noFill/>
        </p:spPr>
        <p:txBody>
          <a:bodyPr wrap="square" rtlCol="0">
            <a:spAutoFit/>
          </a:bodyPr>
          <a:lstStyle/>
          <a:p>
            <a:r>
              <a:rPr lang="en-GB" sz="2400" b="1" dirty="0" smtClean="0">
                <a:solidFill>
                  <a:schemeClr val="bg1"/>
                </a:solidFill>
              </a:rPr>
              <a:t>We promise to let you do wha</a:t>
            </a:r>
            <a:r>
              <a:rPr lang="en-GB" sz="2400" b="1" dirty="0" smtClean="0">
                <a:solidFill>
                  <a:schemeClr val="bg1"/>
                </a:solidFill>
              </a:rPr>
              <a:t>t you love – TO CREATE, while we cut down on the time and expenses needed</a:t>
            </a:r>
            <a:endParaRPr lang="en-GB" sz="2400" b="1" dirty="0">
              <a:solidFill>
                <a:schemeClr val="bg1"/>
              </a:solidFill>
            </a:endParaRPr>
          </a:p>
        </p:txBody>
      </p:sp>
      <p:sp>
        <p:nvSpPr>
          <p:cNvPr id="9" name="TextBox 8"/>
          <p:cNvSpPr txBox="1"/>
          <p:nvPr/>
        </p:nvSpPr>
        <p:spPr>
          <a:xfrm>
            <a:off x="971600" y="3388350"/>
            <a:ext cx="7344816" cy="830997"/>
          </a:xfrm>
          <a:prstGeom prst="rect">
            <a:avLst/>
          </a:prstGeom>
          <a:noFill/>
        </p:spPr>
        <p:txBody>
          <a:bodyPr wrap="square" rtlCol="0">
            <a:spAutoFit/>
          </a:bodyPr>
          <a:lstStyle/>
          <a:p>
            <a:r>
              <a:rPr lang="en-GB" sz="2400" b="1" dirty="0" smtClean="0">
                <a:solidFill>
                  <a:schemeClr val="bg1"/>
                </a:solidFill>
              </a:rPr>
              <a:t>While chasing </a:t>
            </a:r>
            <a:r>
              <a:rPr lang="en-GB" sz="2400" b="1" dirty="0" smtClean="0">
                <a:solidFill>
                  <a:schemeClr val="bg1"/>
                </a:solidFill>
              </a:rPr>
              <a:t>our own dreams </a:t>
            </a:r>
            <a:r>
              <a:rPr lang="en-GB" sz="2400" b="1" dirty="0" smtClean="0">
                <a:solidFill>
                  <a:schemeClr val="bg1"/>
                </a:solidFill>
              </a:rPr>
              <a:t>and trying to make a </a:t>
            </a:r>
            <a:r>
              <a:rPr lang="en-GB" sz="2400" b="1" dirty="0" smtClean="0">
                <a:solidFill>
                  <a:schemeClr val="bg1"/>
                </a:solidFill>
              </a:rPr>
              <a:t>mark, </a:t>
            </a:r>
            <a:r>
              <a:rPr lang="en-GB" sz="2400" b="1" dirty="0" smtClean="0">
                <a:solidFill>
                  <a:schemeClr val="bg1"/>
                </a:solidFill>
              </a:rPr>
              <a:t>we </a:t>
            </a:r>
            <a:r>
              <a:rPr lang="en-GB" sz="2400" b="1" dirty="0" smtClean="0">
                <a:solidFill>
                  <a:schemeClr val="bg1"/>
                </a:solidFill>
              </a:rPr>
              <a:t>realized </a:t>
            </a:r>
            <a:r>
              <a:rPr lang="en-GB" sz="2400" b="1" dirty="0" smtClean="0">
                <a:solidFill>
                  <a:schemeClr val="bg1"/>
                </a:solidFill>
              </a:rPr>
              <a:t>what its like to be out there</a:t>
            </a:r>
            <a:endParaRPr lang="en-GB" sz="2400"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2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20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6.png"/>
          <p:cNvPicPr>
            <a:picLocks noChangeAspect="1"/>
          </p:cNvPicPr>
          <p:nvPr/>
        </p:nvPicPr>
        <p:blipFill>
          <a:blip r:embed="rId2" cstate="print"/>
          <a:stretch>
            <a:fillRect/>
          </a:stretch>
        </p:blipFill>
        <p:spPr>
          <a:xfrm>
            <a:off x="0" y="0"/>
            <a:ext cx="9136371" cy="6858000"/>
          </a:xfrm>
          <a:prstGeom prst="rect">
            <a:avLst/>
          </a:prstGeom>
        </p:spPr>
      </p:pic>
      <p:sp>
        <p:nvSpPr>
          <p:cNvPr id="5" name="TextBox 4"/>
          <p:cNvSpPr txBox="1"/>
          <p:nvPr/>
        </p:nvSpPr>
        <p:spPr>
          <a:xfrm>
            <a:off x="1979712" y="260648"/>
            <a:ext cx="4896544" cy="584775"/>
          </a:xfrm>
          <a:prstGeom prst="rect">
            <a:avLst/>
          </a:prstGeom>
          <a:noFill/>
        </p:spPr>
        <p:txBody>
          <a:bodyPr wrap="square" rtlCol="0">
            <a:spAutoFit/>
          </a:bodyPr>
          <a:lstStyle/>
          <a:p>
            <a:pPr algn="ctr"/>
            <a:r>
              <a:rPr lang="en-GB" sz="3200" b="1" dirty="0" err="1" smtClean="0">
                <a:solidFill>
                  <a:schemeClr val="bg1"/>
                </a:solidFill>
              </a:rPr>
              <a:t>IndiaRevels</a:t>
            </a:r>
            <a:r>
              <a:rPr lang="en-GB" sz="3200" b="1" dirty="0" smtClean="0">
                <a:solidFill>
                  <a:schemeClr val="bg1"/>
                </a:solidFill>
              </a:rPr>
              <a:t> - Who </a:t>
            </a:r>
            <a:r>
              <a:rPr lang="en-GB" sz="3200" b="1" dirty="0" smtClean="0">
                <a:solidFill>
                  <a:schemeClr val="bg1"/>
                </a:solidFill>
              </a:rPr>
              <a:t>are we?</a:t>
            </a:r>
            <a:endParaRPr lang="en-GB" sz="3200" b="1" dirty="0">
              <a:solidFill>
                <a:schemeClr val="bg1"/>
              </a:solidFill>
            </a:endParaRPr>
          </a:p>
        </p:txBody>
      </p:sp>
      <p:sp>
        <p:nvSpPr>
          <p:cNvPr id="6" name="TextBox 5"/>
          <p:cNvSpPr txBox="1"/>
          <p:nvPr/>
        </p:nvSpPr>
        <p:spPr>
          <a:xfrm>
            <a:off x="251520" y="2132856"/>
            <a:ext cx="8496944" cy="461665"/>
          </a:xfrm>
          <a:prstGeom prst="rect">
            <a:avLst/>
          </a:prstGeom>
          <a:noFill/>
        </p:spPr>
        <p:txBody>
          <a:bodyPr wrap="square" rtlCol="0">
            <a:spAutoFit/>
          </a:bodyPr>
          <a:lstStyle/>
          <a:p>
            <a:r>
              <a:rPr lang="en-GB" sz="2400" b="1" dirty="0" smtClean="0">
                <a:solidFill>
                  <a:schemeClr val="bg1"/>
                </a:solidFill>
              </a:rPr>
              <a:t>Being a creative artist is tough. We know. </a:t>
            </a:r>
            <a:endParaRPr lang="en-GB" sz="2400" b="1" dirty="0">
              <a:solidFill>
                <a:schemeClr val="bg1"/>
              </a:solidFill>
            </a:endParaRPr>
          </a:p>
        </p:txBody>
      </p:sp>
      <p:sp>
        <p:nvSpPr>
          <p:cNvPr id="7" name="TextBox 6"/>
          <p:cNvSpPr txBox="1"/>
          <p:nvPr/>
        </p:nvSpPr>
        <p:spPr>
          <a:xfrm>
            <a:off x="2195736" y="5013176"/>
            <a:ext cx="7308304" cy="830997"/>
          </a:xfrm>
          <a:prstGeom prst="rect">
            <a:avLst/>
          </a:prstGeom>
          <a:noFill/>
        </p:spPr>
        <p:txBody>
          <a:bodyPr wrap="square" rtlCol="0">
            <a:spAutoFit/>
          </a:bodyPr>
          <a:lstStyle/>
          <a:p>
            <a:r>
              <a:rPr lang="en-GB" sz="2400" b="1" dirty="0" smtClean="0">
                <a:solidFill>
                  <a:schemeClr val="bg1"/>
                </a:solidFill>
              </a:rPr>
              <a:t>We promise to let you do wha</a:t>
            </a:r>
            <a:r>
              <a:rPr lang="en-GB" sz="2400" b="1" dirty="0" smtClean="0">
                <a:solidFill>
                  <a:schemeClr val="bg1"/>
                </a:solidFill>
              </a:rPr>
              <a:t>t you love – TO CREATE, while we cut down on the time and expenses needed</a:t>
            </a:r>
            <a:endParaRPr lang="en-GB" sz="2400" b="1" dirty="0">
              <a:solidFill>
                <a:schemeClr val="bg1"/>
              </a:solidFill>
            </a:endParaRPr>
          </a:p>
        </p:txBody>
      </p:sp>
      <p:sp>
        <p:nvSpPr>
          <p:cNvPr id="8" name="TextBox 7"/>
          <p:cNvSpPr txBox="1"/>
          <p:nvPr/>
        </p:nvSpPr>
        <p:spPr>
          <a:xfrm>
            <a:off x="971600" y="3388350"/>
            <a:ext cx="7344816" cy="830997"/>
          </a:xfrm>
          <a:prstGeom prst="rect">
            <a:avLst/>
          </a:prstGeom>
          <a:noFill/>
        </p:spPr>
        <p:txBody>
          <a:bodyPr wrap="square" rtlCol="0">
            <a:spAutoFit/>
          </a:bodyPr>
          <a:lstStyle/>
          <a:p>
            <a:r>
              <a:rPr lang="en-GB" sz="2400" b="1" dirty="0" smtClean="0">
                <a:solidFill>
                  <a:schemeClr val="bg1"/>
                </a:solidFill>
              </a:rPr>
              <a:t>While chasing </a:t>
            </a:r>
            <a:r>
              <a:rPr lang="en-GB" sz="2400" b="1" dirty="0" smtClean="0">
                <a:solidFill>
                  <a:schemeClr val="bg1"/>
                </a:solidFill>
              </a:rPr>
              <a:t>our own dreams </a:t>
            </a:r>
            <a:r>
              <a:rPr lang="en-GB" sz="2400" b="1" dirty="0" smtClean="0">
                <a:solidFill>
                  <a:schemeClr val="bg1"/>
                </a:solidFill>
              </a:rPr>
              <a:t>and trying to make a </a:t>
            </a:r>
            <a:r>
              <a:rPr lang="en-GB" sz="2400" b="1" dirty="0" smtClean="0">
                <a:solidFill>
                  <a:schemeClr val="bg1"/>
                </a:solidFill>
              </a:rPr>
              <a:t>mark, </a:t>
            </a:r>
            <a:r>
              <a:rPr lang="en-GB" sz="2400" b="1" dirty="0" smtClean="0">
                <a:solidFill>
                  <a:schemeClr val="bg1"/>
                </a:solidFill>
              </a:rPr>
              <a:t>we </a:t>
            </a:r>
            <a:r>
              <a:rPr lang="en-GB" sz="2400" b="1" dirty="0" smtClean="0">
                <a:solidFill>
                  <a:schemeClr val="bg1"/>
                </a:solidFill>
              </a:rPr>
              <a:t>realized </a:t>
            </a:r>
            <a:r>
              <a:rPr lang="en-GB" sz="2400" b="1" dirty="0" smtClean="0">
                <a:solidFill>
                  <a:schemeClr val="bg1"/>
                </a:solidFill>
              </a:rPr>
              <a:t>what its like to be out there</a:t>
            </a:r>
            <a:endParaRPr lang="en-GB" sz="2400"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2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20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
        <p:nvSpPr>
          <p:cNvPr id="3" name="TextBox 2"/>
          <p:cNvSpPr txBox="1"/>
          <p:nvPr/>
        </p:nvSpPr>
        <p:spPr>
          <a:xfrm>
            <a:off x="251520" y="1268760"/>
            <a:ext cx="3168352" cy="461665"/>
          </a:xfrm>
          <a:prstGeom prst="rect">
            <a:avLst/>
          </a:prstGeom>
          <a:noFill/>
        </p:spPr>
        <p:txBody>
          <a:bodyPr wrap="square" rtlCol="0">
            <a:spAutoFit/>
          </a:bodyPr>
          <a:lstStyle/>
          <a:p>
            <a:r>
              <a:rPr lang="en-GB" sz="2400" dirty="0" smtClean="0">
                <a:solidFill>
                  <a:schemeClr val="bg1"/>
                </a:solidFill>
              </a:rPr>
              <a:t>What are we doing?</a:t>
            </a:r>
            <a:endParaRPr lang="en-GB" sz="2400" dirty="0">
              <a:solidFill>
                <a:schemeClr val="bg1"/>
              </a:solidFill>
            </a:endParaRPr>
          </a:p>
        </p:txBody>
      </p:sp>
      <p:sp>
        <p:nvSpPr>
          <p:cNvPr id="4" name="TextBox 3"/>
          <p:cNvSpPr txBox="1"/>
          <p:nvPr/>
        </p:nvSpPr>
        <p:spPr>
          <a:xfrm>
            <a:off x="251520" y="1844824"/>
            <a:ext cx="8496944" cy="1477328"/>
          </a:xfrm>
          <a:prstGeom prst="rect">
            <a:avLst/>
          </a:prstGeom>
          <a:noFill/>
        </p:spPr>
        <p:txBody>
          <a:bodyPr wrap="square" rtlCol="0">
            <a:spAutoFit/>
          </a:bodyPr>
          <a:lstStyle/>
          <a:p>
            <a:r>
              <a:rPr lang="en-GB" dirty="0" smtClean="0">
                <a:solidFill>
                  <a:schemeClr val="bg1"/>
                </a:solidFill>
              </a:rPr>
              <a:t>Here’s how it’s </a:t>
            </a:r>
            <a:r>
              <a:rPr lang="en-GB" dirty="0" err="1" smtClean="0">
                <a:solidFill>
                  <a:schemeClr val="bg1"/>
                </a:solidFill>
              </a:rPr>
              <a:t>gonna</a:t>
            </a:r>
            <a:r>
              <a:rPr lang="en-GB" dirty="0" smtClean="0">
                <a:solidFill>
                  <a:schemeClr val="bg1"/>
                </a:solidFill>
              </a:rPr>
              <a:t> be. </a:t>
            </a:r>
          </a:p>
          <a:p>
            <a:endParaRPr lang="en-GB" dirty="0" smtClean="0">
              <a:solidFill>
                <a:schemeClr val="bg1"/>
              </a:solidFill>
            </a:endParaRPr>
          </a:p>
          <a:p>
            <a:r>
              <a:rPr lang="en-GB" dirty="0" smtClean="0">
                <a:solidFill>
                  <a:schemeClr val="bg1"/>
                </a:solidFill>
              </a:rPr>
              <a:t>No more blogs and websites.</a:t>
            </a:r>
          </a:p>
          <a:p>
            <a:r>
              <a:rPr lang="en-GB" dirty="0" smtClean="0">
                <a:solidFill>
                  <a:schemeClr val="bg1"/>
                </a:solidFill>
              </a:rPr>
              <a:t>	 No more of that fancy SEO/SEM</a:t>
            </a:r>
          </a:p>
          <a:p>
            <a:r>
              <a:rPr lang="en-GB" dirty="0" smtClean="0">
                <a:solidFill>
                  <a:schemeClr val="bg1"/>
                </a:solidFill>
              </a:rPr>
              <a:t>                 		     No more door to door visits trying to sell your work</a:t>
            </a:r>
          </a:p>
        </p:txBody>
      </p:sp>
      <p:sp>
        <p:nvSpPr>
          <p:cNvPr id="5" name="TextBox 4"/>
          <p:cNvSpPr txBox="1"/>
          <p:nvPr/>
        </p:nvSpPr>
        <p:spPr>
          <a:xfrm>
            <a:off x="3419872" y="6084585"/>
            <a:ext cx="5652120" cy="584775"/>
          </a:xfrm>
          <a:prstGeom prst="rect">
            <a:avLst/>
          </a:prstGeom>
          <a:noFill/>
        </p:spPr>
        <p:txBody>
          <a:bodyPr wrap="square" rtlCol="0">
            <a:spAutoFit/>
          </a:bodyPr>
          <a:lstStyle/>
          <a:p>
            <a:r>
              <a:rPr lang="en-GB" sz="3200" dirty="0" smtClean="0">
                <a:solidFill>
                  <a:schemeClr val="bg1"/>
                </a:solidFill>
              </a:rPr>
              <a:t>We are here to take care of that</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
        <p:nvSpPr>
          <p:cNvPr id="3" name="TextBox 2"/>
          <p:cNvSpPr txBox="1"/>
          <p:nvPr/>
        </p:nvSpPr>
        <p:spPr>
          <a:xfrm>
            <a:off x="251520" y="1268760"/>
            <a:ext cx="3168352" cy="461665"/>
          </a:xfrm>
          <a:prstGeom prst="rect">
            <a:avLst/>
          </a:prstGeom>
          <a:noFill/>
        </p:spPr>
        <p:txBody>
          <a:bodyPr wrap="square" rtlCol="0">
            <a:spAutoFit/>
          </a:bodyPr>
          <a:lstStyle/>
          <a:p>
            <a:r>
              <a:rPr lang="en-GB" sz="2400" dirty="0" smtClean="0">
                <a:solidFill>
                  <a:schemeClr val="bg1"/>
                </a:solidFill>
              </a:rPr>
              <a:t>Why are we doing it?</a:t>
            </a:r>
            <a:endParaRPr lang="en-GB" sz="2400" dirty="0">
              <a:solidFill>
                <a:schemeClr val="bg1"/>
              </a:solidFill>
            </a:endParaRPr>
          </a:p>
        </p:txBody>
      </p:sp>
      <p:sp>
        <p:nvSpPr>
          <p:cNvPr id="4" name="TextBox 3"/>
          <p:cNvSpPr txBox="1"/>
          <p:nvPr/>
        </p:nvSpPr>
        <p:spPr>
          <a:xfrm>
            <a:off x="251520" y="1844824"/>
            <a:ext cx="8496944" cy="1200329"/>
          </a:xfrm>
          <a:prstGeom prst="rect">
            <a:avLst/>
          </a:prstGeom>
          <a:noFill/>
        </p:spPr>
        <p:txBody>
          <a:bodyPr wrap="square" rtlCol="0">
            <a:spAutoFit/>
          </a:bodyPr>
          <a:lstStyle/>
          <a:p>
            <a:r>
              <a:rPr lang="en-GB" dirty="0" smtClean="0">
                <a:solidFill>
                  <a:schemeClr val="bg1"/>
                </a:solidFill>
              </a:rPr>
              <a:t>Well, we have been there and done that. </a:t>
            </a:r>
          </a:p>
          <a:p>
            <a:endParaRPr lang="en-GB" dirty="0">
              <a:solidFill>
                <a:schemeClr val="bg1"/>
              </a:solidFill>
            </a:endParaRPr>
          </a:p>
          <a:p>
            <a:r>
              <a:rPr lang="en-GB" dirty="0" smtClean="0">
                <a:solidFill>
                  <a:schemeClr val="bg1"/>
                </a:solidFill>
              </a:rPr>
              <a:t>-&gt; The initial struggle trying to put everything in place, while you are trying to do what you love the most…. It just does not let you bring out the best in you.</a:t>
            </a:r>
            <a:endParaRPr lang="en-GB" dirty="0">
              <a:solidFill>
                <a:schemeClr val="bg1"/>
              </a:solidFill>
            </a:endParaRPr>
          </a:p>
        </p:txBody>
      </p:sp>
      <p:sp>
        <p:nvSpPr>
          <p:cNvPr id="5" name="TextBox 4"/>
          <p:cNvSpPr txBox="1"/>
          <p:nvPr/>
        </p:nvSpPr>
        <p:spPr>
          <a:xfrm>
            <a:off x="4464496" y="5661248"/>
            <a:ext cx="4679504" cy="1077218"/>
          </a:xfrm>
          <a:prstGeom prst="rect">
            <a:avLst/>
          </a:prstGeom>
          <a:noFill/>
        </p:spPr>
        <p:txBody>
          <a:bodyPr wrap="square" rtlCol="0">
            <a:spAutoFit/>
          </a:bodyPr>
          <a:lstStyle/>
          <a:p>
            <a:r>
              <a:rPr lang="en-GB" sz="3200" dirty="0" smtClean="0">
                <a:solidFill>
                  <a:schemeClr val="bg1"/>
                </a:solidFill>
              </a:rPr>
              <a:t>We do not want you to go through all this pain again</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
        <p:nvSpPr>
          <p:cNvPr id="3" name="TextBox 2"/>
          <p:cNvSpPr txBox="1"/>
          <p:nvPr/>
        </p:nvSpPr>
        <p:spPr>
          <a:xfrm>
            <a:off x="251520" y="1268760"/>
            <a:ext cx="3528392" cy="461665"/>
          </a:xfrm>
          <a:prstGeom prst="rect">
            <a:avLst/>
          </a:prstGeom>
          <a:noFill/>
        </p:spPr>
        <p:txBody>
          <a:bodyPr wrap="square" rtlCol="0">
            <a:spAutoFit/>
          </a:bodyPr>
          <a:lstStyle/>
          <a:p>
            <a:r>
              <a:rPr lang="en-GB" sz="2400" dirty="0" smtClean="0">
                <a:solidFill>
                  <a:schemeClr val="bg1"/>
                </a:solidFill>
              </a:rPr>
              <a:t>How are we going to do it?</a:t>
            </a:r>
            <a:endParaRPr lang="en-GB" sz="2400" dirty="0">
              <a:solidFill>
                <a:schemeClr val="bg1"/>
              </a:solidFill>
            </a:endParaRPr>
          </a:p>
        </p:txBody>
      </p:sp>
      <p:sp>
        <p:nvSpPr>
          <p:cNvPr id="4" name="TextBox 3"/>
          <p:cNvSpPr txBox="1"/>
          <p:nvPr/>
        </p:nvSpPr>
        <p:spPr>
          <a:xfrm>
            <a:off x="179512" y="1844824"/>
            <a:ext cx="8892480" cy="5047536"/>
          </a:xfrm>
          <a:prstGeom prst="rect">
            <a:avLst/>
          </a:prstGeom>
          <a:noFill/>
        </p:spPr>
        <p:txBody>
          <a:bodyPr wrap="square" rtlCol="0">
            <a:spAutoFit/>
          </a:bodyPr>
          <a:lstStyle/>
          <a:p>
            <a:r>
              <a:rPr lang="en-GB" dirty="0" smtClean="0">
                <a:solidFill>
                  <a:schemeClr val="bg1"/>
                </a:solidFill>
              </a:rPr>
              <a:t> By giving you 3 simple steps to follow</a:t>
            </a:r>
          </a:p>
          <a:p>
            <a:endParaRPr lang="en-GB" dirty="0" smtClean="0">
              <a:solidFill>
                <a:schemeClr val="bg1"/>
              </a:solidFill>
            </a:endParaRPr>
          </a:p>
          <a:p>
            <a:r>
              <a:rPr lang="en-GB" dirty="0" smtClean="0">
                <a:solidFill>
                  <a:schemeClr val="bg1"/>
                </a:solidFill>
              </a:rPr>
              <a:t>CREATE: </a:t>
            </a:r>
          </a:p>
          <a:p>
            <a:r>
              <a:rPr lang="en-GB" dirty="0" smtClean="0">
                <a:solidFill>
                  <a:schemeClr val="bg1"/>
                </a:solidFill>
              </a:rPr>
              <a:t>	Create your profile</a:t>
            </a:r>
          </a:p>
          <a:p>
            <a:r>
              <a:rPr lang="en-GB" dirty="0">
                <a:solidFill>
                  <a:schemeClr val="bg1"/>
                </a:solidFill>
              </a:rPr>
              <a:t>	</a:t>
            </a:r>
            <a:r>
              <a:rPr lang="en-GB" dirty="0" smtClean="0">
                <a:solidFill>
                  <a:schemeClr val="bg1"/>
                </a:solidFill>
              </a:rPr>
              <a:t>Put your pictures, videos, talk about your upcoming events</a:t>
            </a:r>
          </a:p>
          <a:p>
            <a:r>
              <a:rPr lang="en-GB" dirty="0">
                <a:solidFill>
                  <a:schemeClr val="bg1"/>
                </a:solidFill>
              </a:rPr>
              <a:t>	</a:t>
            </a:r>
            <a:r>
              <a:rPr lang="en-GB" dirty="0" smtClean="0">
                <a:solidFill>
                  <a:schemeClr val="bg1"/>
                </a:solidFill>
              </a:rPr>
              <a:t>Send </a:t>
            </a:r>
            <a:r>
              <a:rPr lang="en-GB" dirty="0" err="1" smtClean="0">
                <a:solidFill>
                  <a:schemeClr val="bg1"/>
                </a:solidFill>
              </a:rPr>
              <a:t>SMSes</a:t>
            </a:r>
            <a:r>
              <a:rPr lang="en-GB" dirty="0" smtClean="0">
                <a:solidFill>
                  <a:schemeClr val="bg1"/>
                </a:solidFill>
              </a:rPr>
              <a:t> to your friends/fans about your events</a:t>
            </a:r>
          </a:p>
          <a:p>
            <a:endParaRPr lang="en-GB" dirty="0" smtClean="0">
              <a:solidFill>
                <a:schemeClr val="bg1"/>
              </a:solidFill>
            </a:endParaRPr>
          </a:p>
          <a:p>
            <a:endParaRPr lang="en-GB" dirty="0">
              <a:solidFill>
                <a:schemeClr val="bg1"/>
              </a:solidFill>
            </a:endParaRPr>
          </a:p>
          <a:p>
            <a:endParaRPr lang="en-GB" dirty="0" smtClean="0">
              <a:solidFill>
                <a:schemeClr val="bg1"/>
              </a:solidFill>
            </a:endParaRPr>
          </a:p>
          <a:p>
            <a:r>
              <a:rPr lang="en-GB" dirty="0" smtClean="0">
                <a:solidFill>
                  <a:schemeClr val="bg1"/>
                </a:solidFill>
              </a:rPr>
              <a:t>PERFORM: </a:t>
            </a:r>
          </a:p>
          <a:p>
            <a:r>
              <a:rPr lang="en-GB" dirty="0">
                <a:solidFill>
                  <a:schemeClr val="bg1"/>
                </a:solidFill>
              </a:rPr>
              <a:t>	</a:t>
            </a:r>
            <a:r>
              <a:rPr lang="en-GB" dirty="0" smtClean="0">
                <a:solidFill>
                  <a:schemeClr val="bg1"/>
                </a:solidFill>
              </a:rPr>
              <a:t>We will help you collaborate with interested venues and set you up for your EVENT.</a:t>
            </a:r>
          </a:p>
          <a:p>
            <a:endParaRPr lang="en-GB" dirty="0" smtClean="0">
              <a:solidFill>
                <a:schemeClr val="bg1"/>
              </a:solidFill>
            </a:endParaRPr>
          </a:p>
          <a:p>
            <a:endParaRPr lang="en-GB" dirty="0" smtClean="0">
              <a:solidFill>
                <a:schemeClr val="bg1"/>
              </a:solidFill>
            </a:endParaRPr>
          </a:p>
          <a:p>
            <a:endParaRPr lang="en-GB" dirty="0" smtClean="0">
              <a:solidFill>
                <a:schemeClr val="bg1"/>
              </a:solidFill>
            </a:endParaRPr>
          </a:p>
          <a:p>
            <a:r>
              <a:rPr lang="en-GB" dirty="0" smtClean="0">
                <a:solidFill>
                  <a:schemeClr val="bg1"/>
                </a:solidFill>
              </a:rPr>
              <a:t>CELEBRATE: </a:t>
            </a:r>
          </a:p>
          <a:p>
            <a:r>
              <a:rPr lang="en-GB" dirty="0">
                <a:solidFill>
                  <a:schemeClr val="bg1"/>
                </a:solidFill>
              </a:rPr>
              <a:t>	</a:t>
            </a:r>
            <a:r>
              <a:rPr lang="en-GB" dirty="0" smtClean="0">
                <a:solidFill>
                  <a:schemeClr val="bg1"/>
                </a:solidFill>
              </a:rPr>
              <a:t>1 and 2 done???? It’s time to celebrate. What are you waiting for? </a:t>
            </a:r>
            <a:r>
              <a:rPr lang="en-GB" sz="2400" dirty="0" smtClean="0">
                <a:solidFill>
                  <a:schemeClr val="bg1"/>
                </a:solidFill>
              </a:rPr>
              <a:t>Grab a beer. </a:t>
            </a:r>
          </a:p>
          <a:p>
            <a:pPr algn="ctr"/>
            <a:r>
              <a:rPr lang="en-GB" sz="2800" dirty="0" smtClean="0">
                <a:solidFill>
                  <a:schemeClr val="bg1"/>
                </a:solidFill>
              </a:rPr>
              <a:t>              After all, beauty lies in the eyes of the beer holder :)</a:t>
            </a:r>
            <a:endParaRPr lang="en-GB" sz="2800" dirty="0">
              <a:solidFill>
                <a:schemeClr val="bg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
        <p:nvSpPr>
          <p:cNvPr id="3" name="TextBox 2"/>
          <p:cNvSpPr txBox="1"/>
          <p:nvPr/>
        </p:nvSpPr>
        <p:spPr>
          <a:xfrm>
            <a:off x="251520" y="1268760"/>
            <a:ext cx="3960440" cy="461665"/>
          </a:xfrm>
          <a:prstGeom prst="rect">
            <a:avLst/>
          </a:prstGeom>
          <a:noFill/>
        </p:spPr>
        <p:txBody>
          <a:bodyPr wrap="square" rtlCol="0">
            <a:spAutoFit/>
          </a:bodyPr>
          <a:lstStyle/>
          <a:p>
            <a:r>
              <a:rPr lang="en-GB" sz="2400" dirty="0" smtClean="0">
                <a:solidFill>
                  <a:schemeClr val="bg1"/>
                </a:solidFill>
              </a:rPr>
              <a:t>Why should you be with us?</a:t>
            </a:r>
            <a:endParaRPr lang="en-GB" sz="2400" dirty="0">
              <a:solidFill>
                <a:schemeClr val="bg1"/>
              </a:solidFill>
            </a:endParaRPr>
          </a:p>
        </p:txBody>
      </p:sp>
      <p:sp>
        <p:nvSpPr>
          <p:cNvPr id="4" name="TextBox 3"/>
          <p:cNvSpPr txBox="1"/>
          <p:nvPr/>
        </p:nvSpPr>
        <p:spPr>
          <a:xfrm>
            <a:off x="251520" y="1844824"/>
            <a:ext cx="8496944" cy="1200329"/>
          </a:xfrm>
          <a:prstGeom prst="rect">
            <a:avLst/>
          </a:prstGeom>
          <a:noFill/>
        </p:spPr>
        <p:txBody>
          <a:bodyPr wrap="square" rtlCol="0">
            <a:spAutoFit/>
          </a:bodyPr>
          <a:lstStyle/>
          <a:p>
            <a:r>
              <a:rPr lang="en-GB" dirty="0" smtClean="0">
                <a:solidFill>
                  <a:schemeClr val="bg1"/>
                </a:solidFill>
              </a:rPr>
              <a:t>Well, for starters, you are getting an online presence and possibly an opportunity to perform very soon. </a:t>
            </a:r>
          </a:p>
          <a:p>
            <a:endParaRPr lang="en-GB" dirty="0">
              <a:solidFill>
                <a:schemeClr val="bg1"/>
              </a:solidFill>
            </a:endParaRPr>
          </a:p>
          <a:p>
            <a:r>
              <a:rPr lang="en-GB" dirty="0" smtClean="0">
                <a:solidFill>
                  <a:schemeClr val="bg1"/>
                </a:solidFill>
              </a:rPr>
              <a:t>Nevertheless, Very soon everybody else will be joining us. So, you might as well.</a:t>
            </a:r>
            <a:endParaRPr lang="en-GB" dirty="0">
              <a:solidFill>
                <a:schemeClr val="bg1"/>
              </a:solidFill>
            </a:endParaRPr>
          </a:p>
        </p:txBody>
      </p:sp>
      <p:sp>
        <p:nvSpPr>
          <p:cNvPr id="5" name="TextBox 4"/>
          <p:cNvSpPr txBox="1"/>
          <p:nvPr/>
        </p:nvSpPr>
        <p:spPr>
          <a:xfrm>
            <a:off x="3995936" y="5661248"/>
            <a:ext cx="5148064" cy="1077218"/>
          </a:xfrm>
          <a:prstGeom prst="rect">
            <a:avLst/>
          </a:prstGeom>
          <a:noFill/>
        </p:spPr>
        <p:txBody>
          <a:bodyPr wrap="square" rtlCol="0">
            <a:spAutoFit/>
          </a:bodyPr>
          <a:lstStyle/>
          <a:p>
            <a:r>
              <a:rPr lang="en-GB" sz="3200" dirty="0" smtClean="0">
                <a:solidFill>
                  <a:schemeClr val="bg1"/>
                </a:solidFill>
              </a:rPr>
              <a:t>There are some advantages of being the first sometimes </a:t>
            </a:r>
            <a:r>
              <a:rPr lang="en-GB" sz="3200" dirty="0" smtClean="0">
                <a:solidFill>
                  <a:schemeClr val="bg1"/>
                </a:solidFill>
                <a:sym typeface="Wingdings" pitchFamily="2" charset="2"/>
              </a:rPr>
              <a:t></a:t>
            </a:r>
            <a:endParaRPr lang="en-GB" sz="3200" dirty="0" smtClean="0">
              <a:solidFill>
                <a:schemeClr val="bg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
        <p:nvSpPr>
          <p:cNvPr id="3" name="TextBox 2"/>
          <p:cNvSpPr txBox="1"/>
          <p:nvPr/>
        </p:nvSpPr>
        <p:spPr>
          <a:xfrm>
            <a:off x="251520" y="1268760"/>
            <a:ext cx="4896544" cy="461665"/>
          </a:xfrm>
          <a:prstGeom prst="rect">
            <a:avLst/>
          </a:prstGeom>
          <a:noFill/>
        </p:spPr>
        <p:txBody>
          <a:bodyPr wrap="square" rtlCol="0">
            <a:spAutoFit/>
          </a:bodyPr>
          <a:lstStyle/>
          <a:p>
            <a:r>
              <a:rPr lang="en-GB" sz="2400" dirty="0" smtClean="0">
                <a:solidFill>
                  <a:schemeClr val="bg1"/>
                </a:solidFill>
              </a:rPr>
              <a:t>What is the scale we are looking at?</a:t>
            </a:r>
            <a:endParaRPr lang="en-GB" sz="2400" dirty="0">
              <a:solidFill>
                <a:schemeClr val="bg1"/>
              </a:solidFill>
            </a:endParaRPr>
          </a:p>
        </p:txBody>
      </p:sp>
      <p:sp>
        <p:nvSpPr>
          <p:cNvPr id="4" name="TextBox 3"/>
          <p:cNvSpPr txBox="1"/>
          <p:nvPr/>
        </p:nvSpPr>
        <p:spPr>
          <a:xfrm>
            <a:off x="251520" y="1844824"/>
            <a:ext cx="8496944" cy="4832092"/>
          </a:xfrm>
          <a:prstGeom prst="rect">
            <a:avLst/>
          </a:prstGeom>
          <a:noFill/>
        </p:spPr>
        <p:txBody>
          <a:bodyPr wrap="square" rtlCol="0">
            <a:spAutoFit/>
          </a:bodyPr>
          <a:lstStyle/>
          <a:p>
            <a:r>
              <a:rPr lang="en-GB" dirty="0" smtClean="0">
                <a:solidFill>
                  <a:schemeClr val="bg1"/>
                </a:solidFill>
              </a:rPr>
              <a:t>Currently, we are starting off in Mumbai, </a:t>
            </a:r>
            <a:r>
              <a:rPr lang="en-GB" dirty="0" err="1" smtClean="0">
                <a:solidFill>
                  <a:schemeClr val="bg1"/>
                </a:solidFill>
              </a:rPr>
              <a:t>Pune</a:t>
            </a:r>
            <a:r>
              <a:rPr lang="en-GB" dirty="0" smtClean="0">
                <a:solidFill>
                  <a:schemeClr val="bg1"/>
                </a:solidFill>
              </a:rPr>
              <a:t> and Bangalore and only with a few selected and recommended artists.  Soon we will start in Hyderabad and Kolkata.</a:t>
            </a:r>
          </a:p>
          <a:p>
            <a:endParaRPr lang="en-GB" dirty="0">
              <a:solidFill>
                <a:schemeClr val="bg1"/>
              </a:solidFill>
            </a:endParaRPr>
          </a:p>
          <a:p>
            <a:endParaRPr lang="en-GB" dirty="0" smtClean="0">
              <a:solidFill>
                <a:schemeClr val="bg1"/>
              </a:solidFill>
            </a:endParaRPr>
          </a:p>
          <a:p>
            <a:endParaRPr lang="en-GB" dirty="0">
              <a:solidFill>
                <a:schemeClr val="bg1"/>
              </a:solidFill>
            </a:endParaRPr>
          </a:p>
          <a:p>
            <a:endParaRPr lang="en-GB" dirty="0" smtClean="0">
              <a:solidFill>
                <a:schemeClr val="bg1"/>
              </a:solidFill>
            </a:endParaRPr>
          </a:p>
          <a:p>
            <a:endParaRPr lang="en-GB" dirty="0">
              <a:solidFill>
                <a:schemeClr val="bg1"/>
              </a:solidFill>
            </a:endParaRPr>
          </a:p>
          <a:p>
            <a:endParaRPr lang="en-GB" dirty="0" smtClean="0">
              <a:solidFill>
                <a:schemeClr val="bg1"/>
              </a:solidFill>
            </a:endParaRPr>
          </a:p>
          <a:p>
            <a:endParaRPr lang="en-GB" dirty="0">
              <a:solidFill>
                <a:schemeClr val="bg1"/>
              </a:solidFill>
            </a:endParaRPr>
          </a:p>
          <a:p>
            <a:endParaRPr lang="en-GB" dirty="0" smtClean="0">
              <a:solidFill>
                <a:schemeClr val="bg1"/>
              </a:solidFill>
            </a:endParaRPr>
          </a:p>
          <a:p>
            <a:r>
              <a:rPr lang="en-GB" sz="3200" dirty="0" smtClean="0">
                <a:solidFill>
                  <a:schemeClr val="bg1"/>
                </a:solidFill>
              </a:rPr>
              <a:t>We don’t believe in mass, we believe in class. So at any point of time, no matter what the number is, this forum will only encourage quality artists and those who are serious about their work.</a:t>
            </a:r>
            <a:endParaRPr lang="en-GB" sz="3200" dirty="0">
              <a:solidFill>
                <a:schemeClr val="bg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p:spPr>
      </p:pic>
      <p:sp>
        <p:nvSpPr>
          <p:cNvPr id="3" name="TextBox 2"/>
          <p:cNvSpPr txBox="1"/>
          <p:nvPr/>
        </p:nvSpPr>
        <p:spPr>
          <a:xfrm>
            <a:off x="179512" y="1268760"/>
            <a:ext cx="4536504" cy="461665"/>
          </a:xfrm>
          <a:prstGeom prst="rect">
            <a:avLst/>
          </a:prstGeom>
          <a:noFill/>
        </p:spPr>
        <p:txBody>
          <a:bodyPr wrap="square" rtlCol="0">
            <a:spAutoFit/>
          </a:bodyPr>
          <a:lstStyle/>
          <a:p>
            <a:r>
              <a:rPr lang="en-GB" sz="2400" dirty="0" smtClean="0">
                <a:solidFill>
                  <a:schemeClr val="bg1"/>
                </a:solidFill>
              </a:rPr>
              <a:t>What are the numbers involved?</a:t>
            </a:r>
            <a:endParaRPr lang="en-GB" sz="2400" dirty="0">
              <a:solidFill>
                <a:schemeClr val="bg1"/>
              </a:solidFill>
            </a:endParaRPr>
          </a:p>
        </p:txBody>
      </p:sp>
      <p:sp>
        <p:nvSpPr>
          <p:cNvPr id="5" name="TextBox 4"/>
          <p:cNvSpPr txBox="1"/>
          <p:nvPr/>
        </p:nvSpPr>
        <p:spPr>
          <a:xfrm>
            <a:off x="107504" y="1844824"/>
            <a:ext cx="8856984" cy="4985980"/>
          </a:xfrm>
          <a:prstGeom prst="rect">
            <a:avLst/>
          </a:prstGeom>
          <a:noFill/>
        </p:spPr>
        <p:txBody>
          <a:bodyPr wrap="square" rtlCol="0">
            <a:spAutoFit/>
          </a:bodyPr>
          <a:lstStyle/>
          <a:p>
            <a:r>
              <a:rPr lang="en-GB" dirty="0" smtClean="0">
                <a:solidFill>
                  <a:schemeClr val="bg1"/>
                </a:solidFill>
              </a:rPr>
              <a:t>Every event might involve costs ranging from 15k to 50k, depending on the artist &amp; the venue</a:t>
            </a:r>
            <a:endParaRPr lang="en-GB" dirty="0">
              <a:solidFill>
                <a:schemeClr val="bg1"/>
              </a:solidFill>
            </a:endParaRPr>
          </a:p>
          <a:p>
            <a:endParaRPr lang="en-GB" dirty="0" smtClean="0">
              <a:solidFill>
                <a:schemeClr val="bg1"/>
              </a:solidFill>
            </a:endParaRPr>
          </a:p>
          <a:p>
            <a:r>
              <a:rPr lang="en-GB" dirty="0" smtClean="0">
                <a:solidFill>
                  <a:schemeClr val="bg1"/>
                </a:solidFill>
              </a:rPr>
              <a:t>Depending on the genre and the sponsors, an artist can look at revenues between 10k to 30k for a performance at a particular venue</a:t>
            </a:r>
          </a:p>
          <a:p>
            <a:endParaRPr lang="en-GB" dirty="0">
              <a:solidFill>
                <a:schemeClr val="bg1"/>
              </a:solidFill>
            </a:endParaRPr>
          </a:p>
          <a:p>
            <a:r>
              <a:rPr lang="en-GB" dirty="0" smtClean="0">
                <a:solidFill>
                  <a:schemeClr val="bg1"/>
                </a:solidFill>
              </a:rPr>
              <a:t>Venues will not only get the publicity by being a part of IndiaRevels, but also more foot falls on the day of the event.</a:t>
            </a:r>
          </a:p>
          <a:p>
            <a:endParaRPr lang="en-GB" dirty="0">
              <a:solidFill>
                <a:schemeClr val="bg1"/>
              </a:solidFill>
            </a:endParaRPr>
          </a:p>
          <a:p>
            <a:endParaRPr lang="en-GB" dirty="0" smtClean="0">
              <a:solidFill>
                <a:schemeClr val="bg1"/>
              </a:solidFill>
            </a:endParaRPr>
          </a:p>
          <a:p>
            <a:endParaRPr lang="en-GB" dirty="0">
              <a:solidFill>
                <a:schemeClr val="bg1"/>
              </a:solidFill>
            </a:endParaRPr>
          </a:p>
          <a:p>
            <a:endParaRPr lang="en-GB" dirty="0" smtClean="0">
              <a:solidFill>
                <a:schemeClr val="bg1"/>
              </a:solidFill>
            </a:endParaRPr>
          </a:p>
          <a:p>
            <a:r>
              <a:rPr lang="en-GB" sz="3000" dirty="0" smtClean="0">
                <a:solidFill>
                  <a:schemeClr val="bg1"/>
                </a:solidFill>
              </a:rPr>
              <a:t>On a medium to long term, an artist will get a chance to perform at a lot of venues without having to take the pain to search themselves. Venues will have easy access to good artists and easier ways of getting more publicity</a:t>
            </a:r>
            <a:endParaRPr lang="en-GB" sz="3000" dirty="0">
              <a:solidFill>
                <a:schemeClr val="bg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icture2.png"/>
          <p:cNvPicPr>
            <a:picLocks noChangeAspect="1"/>
          </p:cNvPicPr>
          <p:nvPr/>
        </p:nvPicPr>
        <p:blipFill>
          <a:blip r:embed="rId2" cstate="print"/>
          <a:stretch>
            <a:fillRect/>
          </a:stretch>
        </p:blipFill>
        <p:spPr>
          <a:xfrm>
            <a:off x="7629" y="0"/>
            <a:ext cx="9128742" cy="6858000"/>
          </a:xfrm>
          <a:prstGeom prst="rect">
            <a:avLst/>
          </a:prstGeom>
        </p:spPr>
      </p:pic>
      <p:sp>
        <p:nvSpPr>
          <p:cNvPr id="5" name="TextBox 4"/>
          <p:cNvSpPr txBox="1"/>
          <p:nvPr/>
        </p:nvSpPr>
        <p:spPr>
          <a:xfrm>
            <a:off x="1979712" y="260648"/>
            <a:ext cx="4896544" cy="584775"/>
          </a:xfrm>
          <a:prstGeom prst="rect">
            <a:avLst/>
          </a:prstGeom>
          <a:noFill/>
        </p:spPr>
        <p:txBody>
          <a:bodyPr wrap="square" rtlCol="0">
            <a:spAutoFit/>
          </a:bodyPr>
          <a:lstStyle/>
          <a:p>
            <a:pPr algn="ctr"/>
            <a:r>
              <a:rPr lang="en-GB" sz="3200" b="1" dirty="0" err="1" smtClean="0">
                <a:solidFill>
                  <a:schemeClr val="bg1"/>
                </a:solidFill>
              </a:rPr>
              <a:t>IndiaRevels</a:t>
            </a:r>
            <a:r>
              <a:rPr lang="en-GB" sz="3200" b="1" dirty="0" smtClean="0">
                <a:solidFill>
                  <a:schemeClr val="bg1"/>
                </a:solidFill>
              </a:rPr>
              <a:t> - Who </a:t>
            </a:r>
            <a:r>
              <a:rPr lang="en-GB" sz="3200" b="1" dirty="0" smtClean="0">
                <a:solidFill>
                  <a:schemeClr val="bg1"/>
                </a:solidFill>
              </a:rPr>
              <a:t>are we?</a:t>
            </a:r>
            <a:endParaRPr lang="en-GB" sz="3200" b="1" dirty="0">
              <a:solidFill>
                <a:schemeClr val="bg1"/>
              </a:solidFill>
            </a:endParaRPr>
          </a:p>
        </p:txBody>
      </p:sp>
      <p:sp>
        <p:nvSpPr>
          <p:cNvPr id="6" name="TextBox 5"/>
          <p:cNvSpPr txBox="1"/>
          <p:nvPr/>
        </p:nvSpPr>
        <p:spPr>
          <a:xfrm>
            <a:off x="251520" y="2132856"/>
            <a:ext cx="8496944" cy="461665"/>
          </a:xfrm>
          <a:prstGeom prst="rect">
            <a:avLst/>
          </a:prstGeom>
          <a:noFill/>
        </p:spPr>
        <p:txBody>
          <a:bodyPr wrap="square" rtlCol="0">
            <a:spAutoFit/>
          </a:bodyPr>
          <a:lstStyle/>
          <a:p>
            <a:r>
              <a:rPr lang="en-GB" sz="2400" b="1" dirty="0" smtClean="0">
                <a:solidFill>
                  <a:schemeClr val="bg1"/>
                </a:solidFill>
              </a:rPr>
              <a:t>Being a creative artist is tough. We know. </a:t>
            </a:r>
            <a:endParaRPr lang="en-GB" sz="2400" b="1" dirty="0">
              <a:solidFill>
                <a:schemeClr val="bg1"/>
              </a:solidFill>
            </a:endParaRPr>
          </a:p>
        </p:txBody>
      </p:sp>
      <p:sp>
        <p:nvSpPr>
          <p:cNvPr id="7" name="TextBox 6"/>
          <p:cNvSpPr txBox="1"/>
          <p:nvPr/>
        </p:nvSpPr>
        <p:spPr>
          <a:xfrm>
            <a:off x="7092280" y="620688"/>
            <a:ext cx="1296144" cy="369332"/>
          </a:xfrm>
          <a:prstGeom prst="rect">
            <a:avLst/>
          </a:prstGeom>
          <a:noFill/>
        </p:spPr>
        <p:txBody>
          <a:bodyPr wrap="square" rtlCol="0">
            <a:spAutoFit/>
          </a:bodyPr>
          <a:lstStyle/>
          <a:p>
            <a:r>
              <a:rPr lang="en-US" dirty="0" err="1" smtClean="0"/>
              <a:t>asdsa</a:t>
            </a:r>
            <a:endParaRPr lang="en-US" dirty="0"/>
          </a:p>
        </p:txBody>
      </p:sp>
      <p:sp>
        <p:nvSpPr>
          <p:cNvPr id="8" name="TextBox 7"/>
          <p:cNvSpPr txBox="1"/>
          <p:nvPr/>
        </p:nvSpPr>
        <p:spPr>
          <a:xfrm>
            <a:off x="2195736" y="5013176"/>
            <a:ext cx="7308304" cy="830997"/>
          </a:xfrm>
          <a:prstGeom prst="rect">
            <a:avLst/>
          </a:prstGeom>
          <a:noFill/>
        </p:spPr>
        <p:txBody>
          <a:bodyPr wrap="square" rtlCol="0">
            <a:spAutoFit/>
          </a:bodyPr>
          <a:lstStyle/>
          <a:p>
            <a:r>
              <a:rPr lang="en-GB" sz="2400" b="1" dirty="0" smtClean="0">
                <a:solidFill>
                  <a:schemeClr val="bg1"/>
                </a:solidFill>
              </a:rPr>
              <a:t>We promise to let you do wha</a:t>
            </a:r>
            <a:r>
              <a:rPr lang="en-GB" sz="2400" b="1" dirty="0" smtClean="0">
                <a:solidFill>
                  <a:schemeClr val="bg1"/>
                </a:solidFill>
              </a:rPr>
              <a:t>t you love – TO CREATE, while we cut down on the time and expenses needed</a:t>
            </a:r>
            <a:endParaRPr lang="en-GB" sz="2400" b="1" dirty="0">
              <a:solidFill>
                <a:schemeClr val="bg1"/>
              </a:solidFill>
            </a:endParaRPr>
          </a:p>
        </p:txBody>
      </p:sp>
      <p:sp>
        <p:nvSpPr>
          <p:cNvPr id="9" name="TextBox 8"/>
          <p:cNvSpPr txBox="1"/>
          <p:nvPr/>
        </p:nvSpPr>
        <p:spPr>
          <a:xfrm>
            <a:off x="971600" y="3388350"/>
            <a:ext cx="7344816" cy="830997"/>
          </a:xfrm>
          <a:prstGeom prst="rect">
            <a:avLst/>
          </a:prstGeom>
          <a:noFill/>
        </p:spPr>
        <p:txBody>
          <a:bodyPr wrap="square" rtlCol="0">
            <a:spAutoFit/>
          </a:bodyPr>
          <a:lstStyle/>
          <a:p>
            <a:r>
              <a:rPr lang="en-GB" sz="2400" b="1" dirty="0" smtClean="0">
                <a:solidFill>
                  <a:schemeClr val="bg1"/>
                </a:solidFill>
              </a:rPr>
              <a:t>While chasing </a:t>
            </a:r>
            <a:r>
              <a:rPr lang="en-GB" sz="2400" b="1" dirty="0" smtClean="0">
                <a:solidFill>
                  <a:schemeClr val="bg1"/>
                </a:solidFill>
              </a:rPr>
              <a:t>our own dreams </a:t>
            </a:r>
            <a:r>
              <a:rPr lang="en-GB" sz="2400" b="1" dirty="0" smtClean="0">
                <a:solidFill>
                  <a:schemeClr val="bg1"/>
                </a:solidFill>
              </a:rPr>
              <a:t>and trying to make a </a:t>
            </a:r>
            <a:r>
              <a:rPr lang="en-GB" sz="2400" b="1" dirty="0" smtClean="0">
                <a:solidFill>
                  <a:schemeClr val="bg1"/>
                </a:solidFill>
              </a:rPr>
              <a:t>mark, </a:t>
            </a:r>
            <a:r>
              <a:rPr lang="en-GB" sz="2400" b="1" dirty="0" smtClean="0">
                <a:solidFill>
                  <a:schemeClr val="bg1"/>
                </a:solidFill>
              </a:rPr>
              <a:t>we </a:t>
            </a:r>
            <a:r>
              <a:rPr lang="en-GB" sz="2400" b="1" dirty="0" smtClean="0">
                <a:solidFill>
                  <a:schemeClr val="bg1"/>
                </a:solidFill>
              </a:rPr>
              <a:t>realized </a:t>
            </a:r>
            <a:r>
              <a:rPr lang="en-GB" sz="2400" b="1" dirty="0" smtClean="0">
                <a:solidFill>
                  <a:schemeClr val="bg1"/>
                </a:solidFill>
              </a:rPr>
              <a:t>what its like to be out there</a:t>
            </a:r>
            <a:endParaRPr lang="en-GB" sz="2400"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2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20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Picture3.png"/>
          <p:cNvPicPr>
            <a:picLocks noGrp="1" noChangeAspect="1"/>
          </p:cNvPicPr>
          <p:nvPr>
            <p:ph idx="1"/>
          </p:nvPr>
        </p:nvPicPr>
        <p:blipFill>
          <a:blip r:embed="rId2" cstate="print"/>
          <a:stretch>
            <a:fillRect/>
          </a:stretch>
        </p:blipFill>
        <p:spPr>
          <a:xfrm>
            <a:off x="0" y="1"/>
            <a:ext cx="9128741" cy="6858000"/>
          </a:xfrm>
        </p:spPr>
      </p:pic>
      <p:sp>
        <p:nvSpPr>
          <p:cNvPr id="5" name="TextBox 4"/>
          <p:cNvSpPr txBox="1"/>
          <p:nvPr/>
        </p:nvSpPr>
        <p:spPr>
          <a:xfrm>
            <a:off x="1979712" y="260648"/>
            <a:ext cx="4896544" cy="584775"/>
          </a:xfrm>
          <a:prstGeom prst="rect">
            <a:avLst/>
          </a:prstGeom>
          <a:noFill/>
        </p:spPr>
        <p:txBody>
          <a:bodyPr wrap="square" rtlCol="0">
            <a:spAutoFit/>
          </a:bodyPr>
          <a:lstStyle/>
          <a:p>
            <a:pPr algn="ctr"/>
            <a:r>
              <a:rPr lang="en-GB" sz="3200" b="1" dirty="0" err="1" smtClean="0">
                <a:solidFill>
                  <a:schemeClr val="bg1"/>
                </a:solidFill>
              </a:rPr>
              <a:t>IndiaRevels</a:t>
            </a:r>
            <a:r>
              <a:rPr lang="en-GB" sz="3200" b="1" dirty="0" smtClean="0">
                <a:solidFill>
                  <a:schemeClr val="bg1"/>
                </a:solidFill>
              </a:rPr>
              <a:t> - Who </a:t>
            </a:r>
            <a:r>
              <a:rPr lang="en-GB" sz="3200" b="1" dirty="0" smtClean="0">
                <a:solidFill>
                  <a:schemeClr val="bg1"/>
                </a:solidFill>
              </a:rPr>
              <a:t>are we?</a:t>
            </a:r>
            <a:endParaRPr lang="en-GB" sz="3200" b="1" dirty="0">
              <a:solidFill>
                <a:schemeClr val="bg1"/>
              </a:solidFill>
            </a:endParaRPr>
          </a:p>
        </p:txBody>
      </p:sp>
      <p:sp>
        <p:nvSpPr>
          <p:cNvPr id="6" name="TextBox 5"/>
          <p:cNvSpPr txBox="1"/>
          <p:nvPr/>
        </p:nvSpPr>
        <p:spPr>
          <a:xfrm>
            <a:off x="251520" y="2132856"/>
            <a:ext cx="8496944" cy="461665"/>
          </a:xfrm>
          <a:prstGeom prst="rect">
            <a:avLst/>
          </a:prstGeom>
          <a:noFill/>
        </p:spPr>
        <p:txBody>
          <a:bodyPr wrap="square" rtlCol="0">
            <a:spAutoFit/>
          </a:bodyPr>
          <a:lstStyle/>
          <a:p>
            <a:r>
              <a:rPr lang="en-GB" sz="2400" b="1" dirty="0" smtClean="0">
                <a:solidFill>
                  <a:schemeClr val="bg1"/>
                </a:solidFill>
              </a:rPr>
              <a:t>Being a creative artist is tough. We know. </a:t>
            </a:r>
            <a:endParaRPr lang="en-GB" sz="2400" b="1" dirty="0">
              <a:solidFill>
                <a:schemeClr val="bg1"/>
              </a:solidFill>
            </a:endParaRPr>
          </a:p>
        </p:txBody>
      </p:sp>
      <p:sp>
        <p:nvSpPr>
          <p:cNvPr id="8" name="TextBox 7"/>
          <p:cNvSpPr txBox="1"/>
          <p:nvPr/>
        </p:nvSpPr>
        <p:spPr>
          <a:xfrm>
            <a:off x="7092280" y="620688"/>
            <a:ext cx="1296144" cy="369332"/>
          </a:xfrm>
          <a:prstGeom prst="rect">
            <a:avLst/>
          </a:prstGeom>
          <a:noFill/>
        </p:spPr>
        <p:txBody>
          <a:bodyPr wrap="square" rtlCol="0">
            <a:spAutoFit/>
          </a:bodyPr>
          <a:lstStyle/>
          <a:p>
            <a:r>
              <a:rPr lang="en-US" dirty="0" err="1" smtClean="0"/>
              <a:t>asdsa</a:t>
            </a:r>
            <a:endParaRPr lang="en-US" dirty="0"/>
          </a:p>
        </p:txBody>
      </p:sp>
      <p:sp>
        <p:nvSpPr>
          <p:cNvPr id="9" name="TextBox 8"/>
          <p:cNvSpPr txBox="1"/>
          <p:nvPr/>
        </p:nvSpPr>
        <p:spPr>
          <a:xfrm>
            <a:off x="2195736" y="5013176"/>
            <a:ext cx="7308304" cy="830997"/>
          </a:xfrm>
          <a:prstGeom prst="rect">
            <a:avLst/>
          </a:prstGeom>
          <a:noFill/>
        </p:spPr>
        <p:txBody>
          <a:bodyPr wrap="square" rtlCol="0">
            <a:spAutoFit/>
          </a:bodyPr>
          <a:lstStyle/>
          <a:p>
            <a:r>
              <a:rPr lang="en-GB" sz="2400" b="1" dirty="0" smtClean="0">
                <a:solidFill>
                  <a:schemeClr val="bg1"/>
                </a:solidFill>
              </a:rPr>
              <a:t>We promise to let you do wha</a:t>
            </a:r>
            <a:r>
              <a:rPr lang="en-GB" sz="2400" b="1" dirty="0" smtClean="0">
                <a:solidFill>
                  <a:schemeClr val="bg1"/>
                </a:solidFill>
              </a:rPr>
              <a:t>t you love – TO CREATE, while we cut down on the time and expenses needed</a:t>
            </a:r>
            <a:endParaRPr lang="en-GB" sz="2400" b="1" dirty="0">
              <a:solidFill>
                <a:schemeClr val="bg1"/>
              </a:solidFill>
            </a:endParaRPr>
          </a:p>
        </p:txBody>
      </p:sp>
      <p:sp>
        <p:nvSpPr>
          <p:cNvPr id="10" name="TextBox 9"/>
          <p:cNvSpPr txBox="1"/>
          <p:nvPr/>
        </p:nvSpPr>
        <p:spPr>
          <a:xfrm>
            <a:off x="971600" y="3388350"/>
            <a:ext cx="7344816" cy="830997"/>
          </a:xfrm>
          <a:prstGeom prst="rect">
            <a:avLst/>
          </a:prstGeom>
          <a:noFill/>
        </p:spPr>
        <p:txBody>
          <a:bodyPr wrap="square" rtlCol="0">
            <a:spAutoFit/>
          </a:bodyPr>
          <a:lstStyle/>
          <a:p>
            <a:r>
              <a:rPr lang="en-GB" sz="2400" b="1" dirty="0" smtClean="0">
                <a:solidFill>
                  <a:schemeClr val="bg1"/>
                </a:solidFill>
              </a:rPr>
              <a:t>While chasing </a:t>
            </a:r>
            <a:r>
              <a:rPr lang="en-GB" sz="2400" b="1" dirty="0" smtClean="0">
                <a:solidFill>
                  <a:schemeClr val="bg1"/>
                </a:solidFill>
              </a:rPr>
              <a:t>our own dreams </a:t>
            </a:r>
            <a:r>
              <a:rPr lang="en-GB" sz="2400" b="1" dirty="0" smtClean="0">
                <a:solidFill>
                  <a:schemeClr val="bg1"/>
                </a:solidFill>
              </a:rPr>
              <a:t>and trying to make a </a:t>
            </a:r>
            <a:r>
              <a:rPr lang="en-GB" sz="2400" b="1" dirty="0" smtClean="0">
                <a:solidFill>
                  <a:schemeClr val="bg1"/>
                </a:solidFill>
              </a:rPr>
              <a:t>mark, </a:t>
            </a:r>
            <a:r>
              <a:rPr lang="en-GB" sz="2400" b="1" dirty="0" smtClean="0">
                <a:solidFill>
                  <a:schemeClr val="bg1"/>
                </a:solidFill>
              </a:rPr>
              <a:t>we </a:t>
            </a:r>
            <a:r>
              <a:rPr lang="en-GB" sz="2400" b="1" dirty="0" smtClean="0">
                <a:solidFill>
                  <a:schemeClr val="bg1"/>
                </a:solidFill>
              </a:rPr>
              <a:t>realized </a:t>
            </a:r>
            <a:r>
              <a:rPr lang="en-GB" sz="2400" b="1" dirty="0" smtClean="0">
                <a:solidFill>
                  <a:schemeClr val="bg1"/>
                </a:solidFill>
              </a:rPr>
              <a:t>what its like to be out there</a:t>
            </a:r>
            <a:endParaRPr lang="en-GB" sz="2400" b="1"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2000"/>
                                        <p:tgtEl>
                                          <p:spTgt spid="6"/>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2000"/>
                                        <p:tgtEl>
                                          <p:spTgt spid="1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TotalTime>
  <Words>676</Words>
  <Application>Microsoft Office PowerPoint</Application>
  <PresentationFormat>On-screen Show (4:3)</PresentationFormat>
  <Paragraphs>98</Paragraphs>
  <Slides>11</Slides>
  <Notes>7</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Suhas</dc:creator>
  <cp:lastModifiedBy>rnayak</cp:lastModifiedBy>
  <cp:revision>3</cp:revision>
  <dcterms:created xsi:type="dcterms:W3CDTF">2010-09-23T13:07:11Z</dcterms:created>
  <dcterms:modified xsi:type="dcterms:W3CDTF">2010-09-27T20:25:18Z</dcterms:modified>
</cp:coreProperties>
</file>

<file path=docProps/thumbnail.jpeg>
</file>